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1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0" autoAdjust="0"/>
    <p:restoredTop sz="94660"/>
  </p:normalViewPr>
  <p:slideViewPr>
    <p:cSldViewPr snapToGrid="0">
      <p:cViewPr varScale="1">
        <p:scale>
          <a:sx n="93" d="100"/>
          <a:sy n="93" d="100"/>
        </p:scale>
        <p:origin x="4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ann Schlabach" userId="902b7a9de60b2632" providerId="LiveId" clId="{8E00EC1A-655C-4EEC-AF1E-2E3143771934}"/>
    <pc:docChg chg="undo custSel modSld">
      <pc:chgData name="Luann Schlabach" userId="902b7a9de60b2632" providerId="LiveId" clId="{8E00EC1A-655C-4EEC-AF1E-2E3143771934}" dt="2024-04-15T00:37:20.074" v="65" actId="1076"/>
      <pc:docMkLst>
        <pc:docMk/>
      </pc:docMkLst>
      <pc:sldChg chg="delSp modSp mod">
        <pc:chgData name="Luann Schlabach" userId="902b7a9de60b2632" providerId="LiveId" clId="{8E00EC1A-655C-4EEC-AF1E-2E3143771934}" dt="2024-04-15T00:37:20.074" v="65" actId="1076"/>
        <pc:sldMkLst>
          <pc:docMk/>
          <pc:sldMk cId="2483370639" sldId="410"/>
        </pc:sldMkLst>
        <pc:spChg chg="mod">
          <ac:chgData name="Luann Schlabach" userId="902b7a9de60b2632" providerId="LiveId" clId="{8E00EC1A-655C-4EEC-AF1E-2E3143771934}" dt="2024-04-15T00:34:17.481" v="34" actId="1076"/>
          <ac:spMkLst>
            <pc:docMk/>
            <pc:sldMk cId="2483370639" sldId="410"/>
            <ac:spMk id="6" creationId="{06D30BB2-DA72-4999-BA6F-6D8E339B4713}"/>
          </ac:spMkLst>
        </pc:spChg>
        <pc:spChg chg="mod">
          <ac:chgData name="Luann Schlabach" userId="902b7a9de60b2632" providerId="LiveId" clId="{8E00EC1A-655C-4EEC-AF1E-2E3143771934}" dt="2024-04-15T00:37:16.129" v="64" actId="1076"/>
          <ac:spMkLst>
            <pc:docMk/>
            <pc:sldMk cId="2483370639" sldId="410"/>
            <ac:spMk id="7" creationId="{26920B96-BD66-5F3D-6623-CB4A90E2F743}"/>
          </ac:spMkLst>
        </pc:spChg>
        <pc:spChg chg="del mod">
          <ac:chgData name="Luann Schlabach" userId="902b7a9de60b2632" providerId="LiveId" clId="{8E00EC1A-655C-4EEC-AF1E-2E3143771934}" dt="2024-04-15T00:36:06.211" v="54" actId="478"/>
          <ac:spMkLst>
            <pc:docMk/>
            <pc:sldMk cId="2483370639" sldId="410"/>
            <ac:spMk id="9" creationId="{B7F62676-645B-7F30-8A07-E821CEFE99B7}"/>
          </ac:spMkLst>
        </pc:spChg>
        <pc:spChg chg="mod">
          <ac:chgData name="Luann Schlabach" userId="902b7a9de60b2632" providerId="LiveId" clId="{8E00EC1A-655C-4EEC-AF1E-2E3143771934}" dt="2024-04-15T00:34:21.165" v="35" actId="1076"/>
          <ac:spMkLst>
            <pc:docMk/>
            <pc:sldMk cId="2483370639" sldId="410"/>
            <ac:spMk id="10" creationId="{8223C5FE-22FB-4DBF-B745-3D16DDB27BFA}"/>
          </ac:spMkLst>
        </pc:spChg>
        <pc:spChg chg="del">
          <ac:chgData name="Luann Schlabach" userId="902b7a9de60b2632" providerId="LiveId" clId="{8E00EC1A-655C-4EEC-AF1E-2E3143771934}" dt="2024-04-15T00:36:00.987" v="52" actId="478"/>
          <ac:spMkLst>
            <pc:docMk/>
            <pc:sldMk cId="2483370639" sldId="410"/>
            <ac:spMk id="11" creationId="{EA9633C5-67C8-B15B-6781-3C4663AB9824}"/>
          </ac:spMkLst>
        </pc:spChg>
        <pc:spChg chg="mod">
          <ac:chgData name="Luann Schlabach" userId="902b7a9de60b2632" providerId="LiveId" clId="{8E00EC1A-655C-4EEC-AF1E-2E3143771934}" dt="2024-04-15T00:37:20.074" v="65" actId="1076"/>
          <ac:spMkLst>
            <pc:docMk/>
            <pc:sldMk cId="2483370639" sldId="410"/>
            <ac:spMk id="12" creationId="{5214B6D1-B9FD-3E2B-6AE9-19473D101535}"/>
          </ac:spMkLst>
        </pc:spChg>
        <pc:spChg chg="mod">
          <ac:chgData name="Luann Schlabach" userId="902b7a9de60b2632" providerId="LiveId" clId="{8E00EC1A-655C-4EEC-AF1E-2E3143771934}" dt="2024-04-15T00:33:57.165" v="28" actId="1076"/>
          <ac:spMkLst>
            <pc:docMk/>
            <pc:sldMk cId="2483370639" sldId="410"/>
            <ac:spMk id="13" creationId="{6D29D151-AE6A-0316-11D8-BAFB34ABFB2E}"/>
          </ac:spMkLst>
        </pc:spChg>
        <pc:spChg chg="mod">
          <ac:chgData name="Luann Schlabach" userId="902b7a9de60b2632" providerId="LiveId" clId="{8E00EC1A-655C-4EEC-AF1E-2E3143771934}" dt="2024-04-15T00:34:26.189" v="36" actId="1076"/>
          <ac:spMkLst>
            <pc:docMk/>
            <pc:sldMk cId="2483370639" sldId="410"/>
            <ac:spMk id="14" creationId="{BA0B121A-97F3-4B1A-88EE-7173ED48FA04}"/>
          </ac:spMkLst>
        </pc:spChg>
        <pc:spChg chg="del">
          <ac:chgData name="Luann Schlabach" userId="902b7a9de60b2632" providerId="LiveId" clId="{8E00EC1A-655C-4EEC-AF1E-2E3143771934}" dt="2024-04-15T00:35:57.564" v="51" actId="478"/>
          <ac:spMkLst>
            <pc:docMk/>
            <pc:sldMk cId="2483370639" sldId="410"/>
            <ac:spMk id="16" creationId="{FFC4E0C4-56A3-2835-F477-A496AA0AF31B}"/>
          </ac:spMkLst>
        </pc:spChg>
        <pc:spChg chg="mod">
          <ac:chgData name="Luann Schlabach" userId="902b7a9de60b2632" providerId="LiveId" clId="{8E00EC1A-655C-4EEC-AF1E-2E3143771934}" dt="2024-04-15T00:36:55.869" v="62" actId="1076"/>
          <ac:spMkLst>
            <pc:docMk/>
            <pc:sldMk cId="2483370639" sldId="410"/>
            <ac:spMk id="17" creationId="{FCA52A19-5E21-7065-BA55-314F3CEEB055}"/>
          </ac:spMkLst>
        </pc:spChg>
        <pc:spChg chg="mod">
          <ac:chgData name="Luann Schlabach" userId="902b7a9de60b2632" providerId="LiveId" clId="{8E00EC1A-655C-4EEC-AF1E-2E3143771934}" dt="2024-04-15T00:36:10.369" v="55" actId="1076"/>
          <ac:spMkLst>
            <pc:docMk/>
            <pc:sldMk cId="2483370639" sldId="410"/>
            <ac:spMk id="18" creationId="{EA07EE7B-CB87-8128-1DCB-862AFA590B24}"/>
          </ac:spMkLst>
        </pc:spChg>
        <pc:spChg chg="mod">
          <ac:chgData name="Luann Schlabach" userId="902b7a9de60b2632" providerId="LiveId" clId="{8E00EC1A-655C-4EEC-AF1E-2E3143771934}" dt="2024-04-15T00:36:19.954" v="56" actId="1076"/>
          <ac:spMkLst>
            <pc:docMk/>
            <pc:sldMk cId="2483370639" sldId="410"/>
            <ac:spMk id="20" creationId="{B932B162-FA36-B079-FD2D-2FEBC8E976B2}"/>
          </ac:spMkLst>
        </pc:spChg>
        <pc:spChg chg="mod">
          <ac:chgData name="Luann Schlabach" userId="902b7a9de60b2632" providerId="LiveId" clId="{8E00EC1A-655C-4EEC-AF1E-2E3143771934}" dt="2024-04-15T00:34:37.333" v="37" actId="1076"/>
          <ac:spMkLst>
            <pc:docMk/>
            <pc:sldMk cId="2483370639" sldId="410"/>
            <ac:spMk id="29" creationId="{939132B3-CC9E-7E8C-E842-42EDDC497F4C}"/>
          </ac:spMkLst>
        </pc:spChg>
        <pc:spChg chg="mod">
          <ac:chgData name="Luann Schlabach" userId="902b7a9de60b2632" providerId="LiveId" clId="{8E00EC1A-655C-4EEC-AF1E-2E3143771934}" dt="2024-04-15T00:35:18.381" v="42" actId="1076"/>
          <ac:spMkLst>
            <pc:docMk/>
            <pc:sldMk cId="2483370639" sldId="410"/>
            <ac:spMk id="60" creationId="{6975B04C-9C31-4513-AC94-5EA5CDB7B4DC}"/>
          </ac:spMkLst>
        </pc:spChg>
        <pc:spChg chg="mod">
          <ac:chgData name="Luann Schlabach" userId="902b7a9de60b2632" providerId="LiveId" clId="{8E00EC1A-655C-4EEC-AF1E-2E3143771934}" dt="2024-04-15T00:35:05.011" v="41" actId="1076"/>
          <ac:spMkLst>
            <pc:docMk/>
            <pc:sldMk cId="2483370639" sldId="410"/>
            <ac:spMk id="63" creationId="{AB21BE8E-8AE0-4896-98C0-695908DF6E9E}"/>
          </ac:spMkLst>
        </pc:spChg>
        <pc:picChg chg="mod">
          <ac:chgData name="Luann Schlabach" userId="902b7a9de60b2632" providerId="LiveId" clId="{8E00EC1A-655C-4EEC-AF1E-2E3143771934}" dt="2024-04-15T00:34:14.179" v="32" actId="1076"/>
          <ac:picMkLst>
            <pc:docMk/>
            <pc:sldMk cId="2483370639" sldId="410"/>
            <ac:picMk id="3" creationId="{676EFA9F-6E0B-471F-9451-43246B15F2EB}"/>
          </ac:picMkLst>
        </pc:picChg>
        <pc:picChg chg="mod">
          <ac:chgData name="Luann Schlabach" userId="902b7a9de60b2632" providerId="LiveId" clId="{8E00EC1A-655C-4EEC-AF1E-2E3143771934}" dt="2024-04-15T00:35:51.294" v="49" actId="1076"/>
          <ac:picMkLst>
            <pc:docMk/>
            <pc:sldMk cId="2483370639" sldId="410"/>
            <ac:picMk id="21" creationId="{65CD179E-09A4-3773-B568-28FACA80522F}"/>
          </ac:picMkLst>
        </pc:picChg>
        <pc:picChg chg="mod ord">
          <ac:chgData name="Luann Schlabach" userId="902b7a9de60b2632" providerId="LiveId" clId="{8E00EC1A-655C-4EEC-AF1E-2E3143771934}" dt="2024-04-15T00:35:42.422" v="48" actId="1076"/>
          <ac:picMkLst>
            <pc:docMk/>
            <pc:sldMk cId="2483370639" sldId="410"/>
            <ac:picMk id="64" creationId="{5581766F-60AF-4D65-AECB-3C4CCA1FEC3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0E23E-93FA-4DE5-B18F-18AEC3A28E9A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F11C-E9A4-49F4-A473-1954A2B1B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28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2063" y="722313"/>
            <a:ext cx="48053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1091">
              <a:defRPr/>
            </a:pPr>
            <a:fld id="{C4D2EB7D-F47B-43C2-9D50-6D8E31187EC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1091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11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6EF-EB8A-44F2-B35D-2A1111C2203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B295-8DA2-4B46-AE71-CE4D170B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1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6EF-EB8A-44F2-B35D-2A1111C2203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B295-8DA2-4B46-AE71-CE4D170B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7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6EF-EB8A-44F2-B35D-2A1111C2203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B295-8DA2-4B46-AE71-CE4D170B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3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6EF-EB8A-44F2-B35D-2A1111C2203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B295-8DA2-4B46-AE71-CE4D170B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1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6EF-EB8A-44F2-B35D-2A1111C2203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B295-8DA2-4B46-AE71-CE4D170B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3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6EF-EB8A-44F2-B35D-2A1111C2203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B295-8DA2-4B46-AE71-CE4D170B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3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6EF-EB8A-44F2-B35D-2A1111C2203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B295-8DA2-4B46-AE71-CE4D170B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9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6EF-EB8A-44F2-B35D-2A1111C2203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B295-8DA2-4B46-AE71-CE4D170B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6EF-EB8A-44F2-B35D-2A1111C2203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B295-8DA2-4B46-AE71-CE4D170B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6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6EF-EB8A-44F2-B35D-2A1111C2203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B295-8DA2-4B46-AE71-CE4D170B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5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6EF-EB8A-44F2-B35D-2A1111C2203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B295-8DA2-4B46-AE71-CE4D170B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7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7F16EF-EB8A-44F2-B35D-2A1111C2203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9BB295-8DA2-4B46-AE71-CE4D170B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76EFA9F-6E0B-471F-9451-43246B15F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2886"/>
            <a:ext cx="9313293" cy="70944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6D30BB2-DA72-4999-BA6F-6D8E339B4713}"/>
              </a:ext>
            </a:extLst>
          </p:cNvPr>
          <p:cNvSpPr/>
          <p:nvPr/>
        </p:nvSpPr>
        <p:spPr>
          <a:xfrm>
            <a:off x="1298355" y="-18649"/>
            <a:ext cx="7772400" cy="654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23C5FE-22FB-4DBF-B745-3D16DDB27BFA}"/>
              </a:ext>
            </a:extLst>
          </p:cNvPr>
          <p:cNvSpPr txBox="1"/>
          <p:nvPr/>
        </p:nvSpPr>
        <p:spPr>
          <a:xfrm>
            <a:off x="1298355" y="-329680"/>
            <a:ext cx="575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ss Magnolia Script" panose="00000500000000000000" pitchFamily="50" charset="0"/>
                <a:ea typeface="+mn-ea"/>
                <a:cs typeface="+mn-cs"/>
              </a:rPr>
              <a:t>3rd grade connections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0B121A-97F3-4B1A-88EE-7173ED48FA04}"/>
              </a:ext>
            </a:extLst>
          </p:cNvPr>
          <p:cNvSpPr txBox="1"/>
          <p:nvPr/>
        </p:nvSpPr>
        <p:spPr>
          <a:xfrm>
            <a:off x="2488070" y="338454"/>
            <a:ext cx="219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ss Magnolia Script" panose="00000500000000000000" pitchFamily="50" charset="0"/>
                <a:ea typeface="+mn-ea"/>
                <a:cs typeface="+mn-cs"/>
              </a:rPr>
              <a:t>MOUNT EATON ELEMENTARY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3223B01-0050-4A55-A29A-91FF5BE3537C}"/>
              </a:ext>
            </a:extLst>
          </p:cNvPr>
          <p:cNvSpPr txBox="1"/>
          <p:nvPr/>
        </p:nvSpPr>
        <p:spPr>
          <a:xfrm>
            <a:off x="79286" y="2575471"/>
            <a:ext cx="48985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44ECE3F-1034-4503-A6EC-7B73A1E3A819}"/>
              </a:ext>
            </a:extLst>
          </p:cNvPr>
          <p:cNvSpPr txBox="1"/>
          <p:nvPr/>
        </p:nvSpPr>
        <p:spPr>
          <a:xfrm>
            <a:off x="4734231" y="886178"/>
            <a:ext cx="437059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C8B2EA-0A1F-4A4D-99AE-E0CEB79134E5}"/>
              </a:ext>
            </a:extLst>
          </p:cNvPr>
          <p:cNvSpPr txBox="1"/>
          <p:nvPr/>
        </p:nvSpPr>
        <p:spPr>
          <a:xfrm>
            <a:off x="6800456" y="145201"/>
            <a:ext cx="2190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volini" panose="03000502040302020204" pitchFamily="66" charset="0"/>
                <a:ea typeface="+mn-ea"/>
                <a:cs typeface="Cavolini" panose="03000502040302020204" pitchFamily="66" charset="0"/>
              </a:rPr>
              <a:t>April 15 – April </a:t>
            </a:r>
            <a:r>
              <a:rPr lang="en-US" sz="1200" dirty="0">
                <a:solidFill>
                  <a:prstClr val="white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19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volini" panose="03000502040302020204" pitchFamily="66" charset="0"/>
                <a:ea typeface="+mn-ea"/>
                <a:cs typeface="Cavolini" panose="03000502040302020204" pitchFamily="66" charset="0"/>
              </a:rPr>
              <a:t>, 2024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04E969F-D506-4952-A451-47B7ECA08D84}"/>
              </a:ext>
            </a:extLst>
          </p:cNvPr>
          <p:cNvSpPr txBox="1"/>
          <p:nvPr/>
        </p:nvSpPr>
        <p:spPr>
          <a:xfrm>
            <a:off x="209459" y="3540972"/>
            <a:ext cx="550554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ss Magnolia Script" panose="00000500000000000000" pitchFamily="50" charset="0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975B04C-9C31-4513-AC94-5EA5CDB7B4DC}"/>
              </a:ext>
            </a:extLst>
          </p:cNvPr>
          <p:cNvSpPr txBox="1"/>
          <p:nvPr/>
        </p:nvSpPr>
        <p:spPr>
          <a:xfrm>
            <a:off x="199642" y="3441422"/>
            <a:ext cx="334724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ss Magnolia Script" panose="00000500000000000000" pitchFamily="50" charset="0"/>
                <a:ea typeface="+mn-ea"/>
                <a:cs typeface="+mn-cs"/>
              </a:rPr>
              <a:t>Classroom Happenings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D3348DB-A540-488B-899A-6DC0E13650BA}"/>
              </a:ext>
            </a:extLst>
          </p:cNvPr>
          <p:cNvSpPr txBox="1"/>
          <p:nvPr/>
        </p:nvSpPr>
        <p:spPr>
          <a:xfrm>
            <a:off x="2962229" y="3439155"/>
            <a:ext cx="29658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~ What we are learning and focusing on this week.~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EA07E37-8AE0-4322-8853-AD265FA40D20}"/>
              </a:ext>
            </a:extLst>
          </p:cNvPr>
          <p:cNvSpPr txBox="1"/>
          <p:nvPr/>
        </p:nvSpPr>
        <p:spPr>
          <a:xfrm>
            <a:off x="306654" y="3950161"/>
            <a:ext cx="577506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B21BE8E-8AE0-4896-98C0-695908DF6E9E}"/>
              </a:ext>
            </a:extLst>
          </p:cNvPr>
          <p:cNvSpPr txBox="1"/>
          <p:nvPr/>
        </p:nvSpPr>
        <p:spPr>
          <a:xfrm>
            <a:off x="137752" y="4443560"/>
            <a:ext cx="59228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Well, it is here!  We have been working hard all year and now it’s time to “</a:t>
            </a:r>
            <a:r>
              <a:rPr lang="en-US" sz="1400" b="1" i="1" dirty="0"/>
              <a:t>Show What We’ve Learned and Know</a:t>
            </a:r>
            <a:r>
              <a:rPr lang="en-US" sz="1400" b="1" dirty="0"/>
              <a:t>!”  We will be taking the                                             Ohio State Tests (OST) on April 16</a:t>
            </a:r>
            <a:r>
              <a:rPr lang="en-US" sz="1400" b="1" baseline="30000" dirty="0"/>
              <a:t>th</a:t>
            </a:r>
            <a:r>
              <a:rPr lang="en-US" sz="1400" b="1" dirty="0"/>
              <a:t>  – April 19</a:t>
            </a:r>
            <a:r>
              <a:rPr lang="en-US" sz="1400" b="1" baseline="30000" dirty="0"/>
              <a:t>th </a:t>
            </a:r>
            <a:r>
              <a:rPr lang="en-US" sz="1400" b="1" dirty="0"/>
              <a:t> . </a:t>
            </a:r>
            <a:endParaRPr lang="en-US" sz="1200" dirty="0"/>
          </a:p>
          <a:p>
            <a:endParaRPr lang="en-US" sz="1200" b="1" i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3E9A84B-DB2D-44CA-8151-27DABA585153}"/>
              </a:ext>
            </a:extLst>
          </p:cNvPr>
          <p:cNvSpPr txBox="1"/>
          <p:nvPr/>
        </p:nvSpPr>
        <p:spPr>
          <a:xfrm>
            <a:off x="79286" y="2575471"/>
            <a:ext cx="48985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9887187-F789-4BBE-971A-F79EE0B229DD}"/>
              </a:ext>
            </a:extLst>
          </p:cNvPr>
          <p:cNvSpPr txBox="1"/>
          <p:nvPr/>
        </p:nvSpPr>
        <p:spPr>
          <a:xfrm>
            <a:off x="7567639" y="3616707"/>
            <a:ext cx="1450598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01D776F-AF9F-4B6E-B723-BCB32F210823}"/>
              </a:ext>
            </a:extLst>
          </p:cNvPr>
          <p:cNvSpPr txBox="1"/>
          <p:nvPr/>
        </p:nvSpPr>
        <p:spPr>
          <a:xfrm>
            <a:off x="6234691" y="4231705"/>
            <a:ext cx="273759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EDDDEE-E192-4609-D7F6-9D249FE0ED88}"/>
              </a:ext>
            </a:extLst>
          </p:cNvPr>
          <p:cNvSpPr txBox="1"/>
          <p:nvPr/>
        </p:nvSpPr>
        <p:spPr>
          <a:xfrm>
            <a:off x="41249" y="19214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C41E75-F297-B10E-00BA-9FE36600AAB5}"/>
              </a:ext>
            </a:extLst>
          </p:cNvPr>
          <p:cNvSpPr/>
          <p:nvPr/>
        </p:nvSpPr>
        <p:spPr>
          <a:xfrm>
            <a:off x="233426" y="1521015"/>
            <a:ext cx="1152810" cy="2851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14B6D1-B9FD-3E2B-6AE9-19473D101535}"/>
              </a:ext>
            </a:extLst>
          </p:cNvPr>
          <p:cNvSpPr txBox="1"/>
          <p:nvPr/>
        </p:nvSpPr>
        <p:spPr>
          <a:xfrm>
            <a:off x="977703" y="1967135"/>
            <a:ext cx="1962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Miss Magnolia Script" panose="00000500000000000000" pitchFamily="50" charset="0"/>
              </a:rPr>
              <a:t>LOOKING AHEAD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ss Magnolia Script" panose="00000500000000000000" pitchFamily="50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009C5C-C9DC-C7B0-D083-7501072E2A60}"/>
              </a:ext>
            </a:extLst>
          </p:cNvPr>
          <p:cNvSpPr/>
          <p:nvPr/>
        </p:nvSpPr>
        <p:spPr>
          <a:xfrm>
            <a:off x="6372152" y="4109574"/>
            <a:ext cx="2629619" cy="423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DF8C16-52FF-4A5B-86EC-347D4E63A63C}"/>
              </a:ext>
            </a:extLst>
          </p:cNvPr>
          <p:cNvSpPr/>
          <p:nvPr/>
        </p:nvSpPr>
        <p:spPr>
          <a:xfrm>
            <a:off x="7573384" y="3721664"/>
            <a:ext cx="1370974" cy="423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9FA2D5-746E-00F0-A2B3-2DDC54910A76}"/>
              </a:ext>
            </a:extLst>
          </p:cNvPr>
          <p:cNvSpPr txBox="1"/>
          <p:nvPr/>
        </p:nvSpPr>
        <p:spPr>
          <a:xfrm>
            <a:off x="4787655" y="1351132"/>
            <a:ext cx="4301817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18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EB8E520-D79E-F226-750A-34F1A79F67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918"/>
          <a:stretch/>
        </p:blipFill>
        <p:spPr>
          <a:xfrm>
            <a:off x="6341145" y="3759704"/>
            <a:ext cx="2621410" cy="274085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9C9DD3F-D3EB-970E-F1F2-07CF5F869EF3}"/>
              </a:ext>
            </a:extLst>
          </p:cNvPr>
          <p:cNvSpPr/>
          <p:nvPr/>
        </p:nvSpPr>
        <p:spPr>
          <a:xfrm>
            <a:off x="6349035" y="3023400"/>
            <a:ext cx="2585506" cy="73630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A8CBDD5-35BD-920D-C32A-0F5B50780C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9681"/>
          <a:stretch/>
        </p:blipFill>
        <p:spPr>
          <a:xfrm>
            <a:off x="6619161" y="3111843"/>
            <a:ext cx="2135600" cy="56249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39132B3-CC9E-7E8C-E842-42EDDC497F4C}"/>
              </a:ext>
            </a:extLst>
          </p:cNvPr>
          <p:cNvSpPr txBox="1"/>
          <p:nvPr/>
        </p:nvSpPr>
        <p:spPr>
          <a:xfrm>
            <a:off x="114776" y="5089900"/>
            <a:ext cx="5000538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goes without saying that this is a stressful time for all of us,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child, you, and me. I believe, though, that as we all work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together we can help ease the anxiety that inevitably comes with  testing.  This is a friendly reminder to extend special grace to your 3</a:t>
            </a:r>
            <a:r>
              <a:rPr kumimoji="0" lang="en-US" sz="120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Grader this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week and plan on some relaxing or extra play time in the evenings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(NO HOMEWORK OR PLANBOOKS will be sent home this week)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I</a:t>
            </a:r>
            <a:r>
              <a:rPr lang="en-US" sz="1200" i="1" dirty="0">
                <a:solidFill>
                  <a:prstClr val="black"/>
                </a:solidFill>
                <a:latin typeface="Calibri" panose="020F0502020204030204"/>
              </a:rPr>
              <a:t>’ll let you in on a little secret,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have no doubt that each and every  3</a:t>
            </a:r>
            <a:r>
              <a:rPr kumimoji="0" lang="en-US" sz="120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grader will do his or her personal best!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We’ve got this!!!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29D151-AE6A-0316-11D8-BAFB34ABFB2E}"/>
              </a:ext>
            </a:extLst>
          </p:cNvPr>
          <p:cNvSpPr txBox="1"/>
          <p:nvPr/>
        </p:nvSpPr>
        <p:spPr>
          <a:xfrm>
            <a:off x="1366814" y="688956"/>
            <a:ext cx="652865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https://sites.google.com/waynedale.us/schlabach3rdgradewebsite/home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A35210-D632-8C05-3554-12A821DDAB11}"/>
              </a:ext>
            </a:extLst>
          </p:cNvPr>
          <p:cNvSpPr txBox="1"/>
          <p:nvPr/>
        </p:nvSpPr>
        <p:spPr>
          <a:xfrm>
            <a:off x="81402" y="1356514"/>
            <a:ext cx="43682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F7BC29-C4C6-3832-A5B1-A436EAB10887}"/>
              </a:ext>
            </a:extLst>
          </p:cNvPr>
          <p:cNvSpPr/>
          <p:nvPr/>
        </p:nvSpPr>
        <p:spPr>
          <a:xfrm>
            <a:off x="375712" y="1400186"/>
            <a:ext cx="1152810" cy="2851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A52A19-5E21-7065-BA55-314F3CEEB055}"/>
              </a:ext>
            </a:extLst>
          </p:cNvPr>
          <p:cNvSpPr txBox="1"/>
          <p:nvPr/>
        </p:nvSpPr>
        <p:spPr>
          <a:xfrm>
            <a:off x="273969" y="1223718"/>
            <a:ext cx="4124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ss Magnolia Script" panose="00000500000000000000" pitchFamily="50" charset="0"/>
                <a:ea typeface="+mn-ea"/>
                <a:cs typeface="+mn-cs"/>
              </a:rPr>
              <a:t>IMPORTANT DATES AND REMINDERS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920B96-BD66-5F3D-6623-CB4A90E2F743}"/>
              </a:ext>
            </a:extLst>
          </p:cNvPr>
          <p:cNvSpPr txBox="1"/>
          <p:nvPr/>
        </p:nvSpPr>
        <p:spPr>
          <a:xfrm>
            <a:off x="200530" y="1257419"/>
            <a:ext cx="46560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April 16</a:t>
            </a:r>
            <a:r>
              <a:rPr kumimoji="0" lang="en-US" sz="1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and 17</a:t>
            </a:r>
            <a:r>
              <a:rPr kumimoji="0" lang="en-US" sz="1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- ELA OST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April 18</a:t>
            </a:r>
            <a:r>
              <a:rPr kumimoji="0" lang="en-US" sz="1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and 19</a:t>
            </a:r>
            <a:r>
              <a:rPr kumimoji="0" lang="en-US" sz="1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- Math OST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April 22</a:t>
            </a:r>
            <a:r>
              <a:rPr lang="en-US" sz="1400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nd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 - PTO Meeting @ 3:30  all welcome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April 25</a:t>
            </a:r>
            <a:r>
              <a:rPr lang="en-US" sz="1400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 - Magic Theater Assembly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May 7</a:t>
            </a:r>
            <a:r>
              <a:rPr lang="en-US" sz="1400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 - Spring Musical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07EE7B-CB87-8128-1DCB-862AFA590B24}"/>
              </a:ext>
            </a:extLst>
          </p:cNvPr>
          <p:cNvSpPr txBox="1"/>
          <p:nvPr/>
        </p:nvSpPr>
        <p:spPr>
          <a:xfrm>
            <a:off x="6262753" y="1366209"/>
            <a:ext cx="2854876" cy="977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000000"/>
                </a:solidFill>
                <a:latin typeface="Questrial"/>
              </a:rPr>
              <a:t>Our Spring Musical  </a:t>
            </a:r>
            <a:r>
              <a:rPr lang="en-US" sz="1100" b="1" dirty="0">
                <a:solidFill>
                  <a:srgbClr val="000000"/>
                </a:solidFill>
                <a:latin typeface="Questrial"/>
              </a:rPr>
              <a:t>under the direction of Mr. Young, will  be held </a:t>
            </a:r>
            <a:r>
              <a:rPr lang="en-US" sz="1200" b="1" u="sng" dirty="0">
                <a:solidFill>
                  <a:srgbClr val="000000"/>
                </a:solidFill>
                <a:latin typeface="Questrial"/>
              </a:rPr>
              <a:t>May 7</a:t>
            </a:r>
            <a:r>
              <a:rPr lang="en-US" sz="1200" b="1" u="sng" baseline="30000" dirty="0">
                <a:solidFill>
                  <a:srgbClr val="000000"/>
                </a:solidFill>
                <a:latin typeface="Questrial"/>
              </a:rPr>
              <a:t>th</a:t>
            </a:r>
            <a:r>
              <a:rPr lang="en-US" sz="1200" b="1" u="sng" dirty="0">
                <a:solidFill>
                  <a:srgbClr val="000000"/>
                </a:solidFill>
                <a:latin typeface="Questrial"/>
              </a:rPr>
              <a:t> at 7:00</a:t>
            </a:r>
            <a:r>
              <a:rPr lang="en-US" sz="1200" b="1" dirty="0">
                <a:solidFill>
                  <a:srgbClr val="000000"/>
                </a:solidFill>
                <a:latin typeface="Questrial"/>
              </a:rPr>
              <a:t> </a:t>
            </a:r>
            <a:r>
              <a:rPr lang="en-US" sz="1100" b="1" dirty="0">
                <a:solidFill>
                  <a:srgbClr val="000000"/>
                </a:solidFill>
                <a:latin typeface="Questrial"/>
              </a:rPr>
              <a:t> in the school  gym</a:t>
            </a:r>
            <a:r>
              <a:rPr lang="en-US" sz="1200" b="1" dirty="0">
                <a:solidFill>
                  <a:srgbClr val="000000"/>
                </a:solidFill>
                <a:latin typeface="Questrial"/>
              </a:rPr>
              <a:t>.  </a:t>
            </a:r>
            <a:r>
              <a:rPr lang="en-US" sz="1100" b="1" dirty="0">
                <a:solidFill>
                  <a:srgbClr val="000000"/>
                </a:solidFill>
                <a:latin typeface="Questrial"/>
              </a:rPr>
              <a:t>If your child has a speaking part, </a:t>
            </a:r>
            <a:r>
              <a:rPr lang="en-US" sz="1050" b="1" dirty="0">
                <a:solidFill>
                  <a:srgbClr val="000000"/>
                </a:solidFill>
                <a:latin typeface="Questrial"/>
              </a:rPr>
              <a:t>please help your child memorize his/her lines.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32B162-FA36-B079-FD2D-2FEBC8E976B2}"/>
              </a:ext>
            </a:extLst>
          </p:cNvPr>
          <p:cNvSpPr txBox="1"/>
          <p:nvPr/>
        </p:nvSpPr>
        <p:spPr>
          <a:xfrm>
            <a:off x="5971796" y="2318056"/>
            <a:ext cx="31706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Questrial"/>
              </a:rPr>
              <a:t>If you have any questions or need help with costumes, please let Ms. Schlabach know. THANK YOU!</a:t>
            </a:r>
            <a:endParaRPr lang="en-US" sz="12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5CD179E-09A4-3773-B568-28FACA8052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3653" y="1447145"/>
            <a:ext cx="1574760" cy="157476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581766F-60AF-4D65-AECB-3C4CCA1FEC3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" b="16994"/>
          <a:stretch/>
        </p:blipFill>
        <p:spPr>
          <a:xfrm>
            <a:off x="368098" y="4061866"/>
            <a:ext cx="5117596" cy="41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370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309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Cavolini</vt:lpstr>
      <vt:lpstr>Miss Magnolia Script</vt:lpstr>
      <vt:lpstr>Questrial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Luann Schlabach</dc:creator>
  <cp:lastModifiedBy>Luann Schlabach</cp:lastModifiedBy>
  <cp:revision>1</cp:revision>
  <dcterms:created xsi:type="dcterms:W3CDTF">2024-04-15T00:31:16Z</dcterms:created>
  <dcterms:modified xsi:type="dcterms:W3CDTF">2024-04-15T00:37:24Z</dcterms:modified>
</cp:coreProperties>
</file>